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40" r:id="rId3"/>
    <p:sldId id="1142" r:id="rId4"/>
    <p:sldId id="1147" r:id="rId5"/>
    <p:sldId id="1148" r:id="rId6"/>
    <p:sldId id="1150" r:id="rId7"/>
    <p:sldId id="1149" r:id="rId8"/>
    <p:sldId id="1151" r:id="rId9"/>
    <p:sldId id="1143" r:id="rId10"/>
    <p:sldId id="1152" r:id="rId11"/>
    <p:sldId id="1157" r:id="rId12"/>
    <p:sldId id="1153" r:id="rId13"/>
    <p:sldId id="1154" r:id="rId14"/>
    <p:sldId id="1155" r:id="rId15"/>
    <p:sldId id="1158" r:id="rId16"/>
    <p:sldId id="1159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Broken Bridge became a popular sight for visitors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the West Lake in winter to enjoy the beauty of the bridge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years, the beautiful picture of Lingering Snow of the Broken Bridge has been a well-talked-about scene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today it is still considered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of harmonious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between architecture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 and stories of old days helped to make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bridge and love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story of the White Snake and Xu Xian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Broken Bridge has made it an important symbol of love in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795" y="123105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usually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07441" y="1737013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hundreds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7137641" y="2193075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66614" y="3110325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connection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465285" y="3518679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meeting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37755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考查数词。句意：数百年来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断桥残雪的美丽景象一直是人们热议的场景。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 of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数百的。故填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84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268760"/>
            <a:ext cx="11524354" cy="3604898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00235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修饰具体数字时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后面不加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表示笼统概念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几百、几千、几百万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这些词本身加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三千本书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几千本书。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基数词变为序数词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一般后加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seventh,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tenth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等。注意特殊的变化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second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fifth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eighth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ninth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twelfth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。巧记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记心头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825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Broken Bridge became a popular sight for visitors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the West Lake in winter to enjoy the beauty of the bridge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years, the beautiful picture of Lingering Snow of the Broken Bridge has been a well-talked-about scene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today it is still considered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of harmonious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between architecture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 and stories of old days helped to make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bridge and love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story of the White Snake and Xu Xian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Broken Bridge has made it an important symbol of love in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795" y="123105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usually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07441" y="1737013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hundreds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7137641" y="2193075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66614" y="3110325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connection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465285" y="3518679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meeting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37755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考查介词。句意：即使在今天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它仍然被认为是建筑设计与自然和谐之美的一个很好的例子。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considered as... 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被认为是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4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Broken Bridge became a popular sight for visitors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the West Lake in winter to enjoy the beauty of the bridge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years, the beautiful picture of Lingering Snow of the Broken Bridge has been a well-talked-about scene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today it is still considered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of harmonious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between architecture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 and stories of old days helped to make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bridge and love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story of the White Snake and Xu Xian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Broken Bridge has made it an important symbol of love in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795" y="123105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usually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07441" y="1737013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hundreds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7137641" y="2193075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66614" y="3110325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connection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465285" y="3518679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meeting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37755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考查名词。句意：古代的诗歌和故事帮助在桥与爱情之间建立了联系。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connection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建立联系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connection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Broken Bridge became a popular sight for visitors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the West Lake in winter to enjoy the beauty of the bridge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years, the beautiful picture of Lingering Snow of the Broken Bridge has been a well-talked-about scene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today it is still considered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of harmonious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between architecture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 and stories of old days helped to make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bridge and love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story of the White Snake and Xu Xian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Broken Bridge has made it an important symbol of love in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795" y="123105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usually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07441" y="1737013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hundreds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7137641" y="2193075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66614" y="3110325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connection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465285" y="3518679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meeting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37755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蛇和许仙在断桥上相遇的故事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成为中国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文化中爱情的重要象征。介词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1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268759"/>
            <a:ext cx="11562061" cy="4227067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4454233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语法填空题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快速浏览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跳过空格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迅速通读短文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抓住文章的主旨大意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明确文章的主题、体裁、背景等信息。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关注首句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仔细研读首句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初步推测文章的发展方向和大致内容。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仔细观察空格所在句子的结构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确定空格处所需单词在句中充当的成分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如主语、谓语、宾语、定语、状语等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从而判断应填单词的词性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如名词、动词、形容词、副词、介词、连词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018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268760"/>
            <a:ext cx="11543207" cy="459471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5078313"/>
          </a:xfrm>
        </p:spPr>
        <p:txBody>
          <a:bodyPr/>
          <a:lstStyle/>
          <a:p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考虑语法规则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根据句子的时态、语态、主谓一致等语法要求及上下文的语境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确定所填单词的正确形式。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寻找线索词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注意空格前后的关键词、短语或句子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线索词往往能为选择或填写正确的单词提供重要提示。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运用逻辑关系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根据上下文的逻辑关系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如并列、转折、因果、条件等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选择符合语境的单词。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固定搭配优先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如空格处涉及固定搭配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如动词短语、介词短语、形容词短语等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要优先考虑使用符合搭配要求的单词。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80728"/>
            <a:ext cx="1602768" cy="5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主要介绍了杭州西湖的断桥及其文化意义。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44" y="274207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02" y="1190719"/>
            <a:ext cx="11686608" cy="123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in Hangzhou attracts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 and bridges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bridges over the West Lake, the Broken Bridge is said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quite a lot of tourists come here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name “Broken Bridge” does not mean the bridge is broken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because it marks the end of the way that leads to Solitary Hill, a small hill close to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name since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84154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考查代词。句意：西湖以其自然美景和桥梁而闻名。根据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famous for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...natural beauty and bridges”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此处需用形容词性物主代词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西湖的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241326"/>
            <a:ext cx="49244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0622" y="1765849"/>
            <a:ext cx="595035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598" y="5496416"/>
            <a:ext cx="3675723" cy="44238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872" y="5578577"/>
            <a:ext cx="982361" cy="33179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278782" y="2267347"/>
            <a:ext cx="136287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26854" y="2761878"/>
            <a:ext cx="107433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named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63519" y="3294509"/>
            <a:ext cx="147668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have used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in Hangzhou attracts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 and bridges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bridges over the West Lake, the Broken Bridge is said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quite a lot of tourists come here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name “Broken Bridge” does not mean the bridge is broken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because it marks the end of the way that leads to Solitary Hill, a small hill close to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name since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841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考查冠词。句意：在西湖所有的桥中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断桥据说最有名。根据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“Of all the bridges”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在所有桥中进行比较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应用最高级形式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famous,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241326"/>
            <a:ext cx="49244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0622" y="1765849"/>
            <a:ext cx="595035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78782" y="2267347"/>
            <a:ext cx="136287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26854" y="2761878"/>
            <a:ext cx="107433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named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63519" y="3294509"/>
            <a:ext cx="147668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have used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1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in Hangzhou attracts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 and bridges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bridges over the West Lake, the Broken Bridge is said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quite a lot of tourists come here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name “Broken Bridge” does not mean the bridge is broken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because it marks the end of the way that leads to Solitary Hill, a small hill close to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name since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841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断桥并不意味着桥断了。表示转折关系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用副词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句首单词首字母要大写。故填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241326"/>
            <a:ext cx="49244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0622" y="1765849"/>
            <a:ext cx="595035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78782" y="2267347"/>
            <a:ext cx="136287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26854" y="2761878"/>
            <a:ext cx="107433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named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63519" y="3294509"/>
            <a:ext cx="147668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have used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88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19505"/>
            <a:ext cx="11521280" cy="1229375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空可能错填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 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是转折连词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后接句子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后面用逗号与句子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隔开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易错警示.eps" descr="id:214749008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6670" y="1226867"/>
            <a:ext cx="1634653" cy="47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09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in Hangzhou attracts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 and bridges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bridges over the West Lake, the Broken Bridge is said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quite a lot of tourists come here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name “Broken Bridge” does not mean the bridge is broken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because it marks the end of the way that leads to Solitary Hill, a small hill close to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name since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841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考查动词的时态。句意：人们给它命名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因为它标志着通往孤山的道路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孤山是靠近西湖的一座小山。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命名。此处描述过去的行为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用一般过去时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241326"/>
            <a:ext cx="49244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0622" y="1765849"/>
            <a:ext cx="595035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78782" y="2267347"/>
            <a:ext cx="136287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926854" y="2761878"/>
            <a:ext cx="107433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named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63519" y="3294509"/>
            <a:ext cx="147668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have used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81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11785"/>
          </a:xfrm>
        </p:spPr>
        <p:txBody>
          <a:bodyPr/>
          <a:lstStyle/>
          <a:p>
            <a:pPr algn="dist"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West Lake in Hangzhou attracts people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famous for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natural beauty and bridges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 the bridges over the West Lake, the Broken Bridge is said to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famous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year, quite a lot of tourists come here to visit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name “Broken Bridge” does not mean the bridge is broken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because it marks the end of the way that leads to Solitary Hill, a small hill close to the West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people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name since the Tang dynasty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618—907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3841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考查动词的时态。句意：并且人们从唐朝（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）就开始使用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“since the Tang dynasty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618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时态应用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现在完成时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完成时的基本结构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endParaRPr lang="zh-CN" altLang="zh-CN" sz="10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1241326"/>
            <a:ext cx="49244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its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50622" y="1765849"/>
            <a:ext cx="595035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78782" y="2267347"/>
            <a:ext cx="136287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However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10038" y="2771304"/>
            <a:ext cx="107433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named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63519" y="3294509"/>
            <a:ext cx="147668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have used</a:t>
            </a:r>
            <a:endParaRPr lang="zh-CN" altLang="en-US"/>
          </a:p>
        </p:txBody>
      </p:sp>
      <p:pic>
        <p:nvPicPr>
          <p:cNvPr id="9" name="箭头右.eps" descr="id:2147490087;FounderCES"/>
          <p:cNvPicPr/>
          <p:nvPr/>
        </p:nvPicPr>
        <p:blipFill>
          <a:blip r:embed="rId2"/>
          <a:stretch>
            <a:fillRect/>
          </a:stretch>
        </p:blipFill>
        <p:spPr>
          <a:xfrm rot="4545908">
            <a:off x="8869255" y="5467946"/>
            <a:ext cx="242653" cy="21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Song dynasty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960—1279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Broken Bridge became a popular sight for visitors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would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to the West Lake in winter to enjoy the beauty of the bridge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years, the beautiful picture of Lingering Snow of the Broken Bridge has been a well-talked-about scene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even today it is still considered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example of harmonious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和谐的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beauty between architecture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nature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 and stories of old days helped to make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bridge and love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the story of the White Snake and Xu Xian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Broken Bridge has made it an important symbol of love in Chinese culture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795" y="1231052"/>
            <a:ext cx="9669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usually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07441" y="1737013"/>
            <a:ext cx="12203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hundreds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7137641" y="2193075"/>
            <a:ext cx="412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as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766614" y="3110325"/>
            <a:ext cx="13660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connection</a:t>
            </a:r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465285" y="3518679"/>
            <a:ext cx="10518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meeting</a:t>
            </a:r>
            <a:endParaRPr lang="zh-CN" altLang="en-US" sz="2400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37755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考查副词。句意：他们通常会在冬天来西湖欣赏桥的美景。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副词修饰动词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1036</Words>
  <Application>Microsoft Office PowerPoint</Application>
  <PresentationFormat>自定义</PresentationFormat>
  <Paragraphs>108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2025-09-17T14:42:55Z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